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E7D794-3ADE-41FC-9295-008FF3EC62EF}">
          <p14:sldIdLst>
            <p14:sldId id="256"/>
            <p14:sldId id="258"/>
            <p14:sldId id="259"/>
            <p14:sldId id="257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6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6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2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2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9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8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1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7C662-1DDD-4DDC-AED1-459F1300F7DA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46284-5074-4CDC-B3F4-9FFF7BDD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8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/>
              <a:t>Tres</a:t>
            </a:r>
            <a:r>
              <a:rPr lang="en-US" sz="3200" dirty="0" smtClean="0"/>
              <a:t> Rios Field Office</a:t>
            </a:r>
            <a:br>
              <a:rPr lang="en-US" sz="3200" dirty="0" smtClean="0"/>
            </a:br>
            <a:r>
              <a:rPr lang="en-US" sz="3200" dirty="0" smtClean="0"/>
              <a:t>Dolores River Restoration Project</a:t>
            </a:r>
            <a:br>
              <a:rPr lang="en-US" sz="3200" dirty="0" smtClean="0"/>
            </a:br>
            <a:r>
              <a:rPr lang="en-US" sz="3200" dirty="0" smtClean="0"/>
              <a:t>2014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  <p:extLst>
      <p:ext uri="{BB962C8B-B14F-4D97-AF65-F5344CB8AC3E}">
        <p14:creationId xmlns:p14="http://schemas.microsoft.com/office/powerpoint/2010/main" val="66030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156864"/>
              </p:ext>
            </p:extLst>
          </p:nvPr>
        </p:nvGraphicFramePr>
        <p:xfrm>
          <a:off x="990600" y="228600"/>
          <a:ext cx="7315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28600"/>
                        <a:ext cx="73152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616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2014 Secondary Weed Treatment Totals</a:t>
            </a:r>
            <a:br>
              <a:rPr lang="en-US" sz="4000" dirty="0" smtClean="0"/>
            </a:br>
            <a:r>
              <a:rPr lang="en-US" sz="4000" dirty="0" smtClean="0"/>
              <a:t>SCC Interns &amp; TRFO Weed Crew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Dolores River</a:t>
            </a:r>
            <a:endParaRPr lang="en-US" dirty="0"/>
          </a:p>
          <a:p>
            <a:pPr lvl="1"/>
            <a:r>
              <a:rPr lang="en-US" dirty="0" smtClean="0"/>
              <a:t>85 acres</a:t>
            </a:r>
          </a:p>
          <a:p>
            <a:r>
              <a:rPr lang="en-US" dirty="0" smtClean="0"/>
              <a:t>Disappointment Creek</a:t>
            </a:r>
          </a:p>
          <a:p>
            <a:pPr lvl="1"/>
            <a:r>
              <a:rPr lang="en-US" dirty="0" smtClean="0"/>
              <a:t>11 acres</a:t>
            </a:r>
            <a:endParaRPr lang="en-US" dirty="0"/>
          </a:p>
          <a:p>
            <a:r>
              <a:rPr lang="en-US" dirty="0" smtClean="0"/>
              <a:t>Total Acres Treated</a:t>
            </a:r>
          </a:p>
          <a:p>
            <a:pPr lvl="1"/>
            <a:r>
              <a:rPr lang="en-US" dirty="0" smtClean="0"/>
              <a:t>96 acres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114800" cy="4495800"/>
          </a:xfrm>
        </p:spPr>
      </p:pic>
    </p:spTree>
    <p:extLst>
      <p:ext uri="{BB962C8B-B14F-4D97-AF65-F5344CB8AC3E}">
        <p14:creationId xmlns:p14="http://schemas.microsoft.com/office/powerpoint/2010/main" val="49300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Fall Treatment Remaining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SCC Interns will continue to treat Russian knapweed and tamarisk re-sprouts through the end of November 2014.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2296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Program or Work 2015 and Beyond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 to Utilize SCC Interns for continued treatment  of secondary noxious weeds and tamarisk re-sprouts.</a:t>
            </a:r>
          </a:p>
          <a:p>
            <a:r>
              <a:rPr lang="en-US" dirty="0" smtClean="0"/>
              <a:t>Continue monitoring efforts to evaluate treatment effectiveness and change over time.</a:t>
            </a:r>
          </a:p>
          <a:p>
            <a:r>
              <a:rPr lang="en-US" dirty="0" smtClean="0"/>
              <a:t>Where possible integrate other TRFO noxious weed treatment &amp; inventory efforts within the Dolores River watershed.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7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067906"/>
              </p:ext>
            </p:extLst>
          </p:nvPr>
        </p:nvGraphicFramePr>
        <p:xfrm>
          <a:off x="838200" y="304800"/>
          <a:ext cx="71628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304800"/>
                        <a:ext cx="71628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86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5747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Dolores River Implementation Areas by Reach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211670"/>
              </p:ext>
            </p:extLst>
          </p:nvPr>
        </p:nvGraphicFramePr>
        <p:xfrm>
          <a:off x="1295400" y="1600200"/>
          <a:ext cx="65532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6454440" imgH="8353080" progId="AcroExch.Document.11">
                  <p:embed/>
                </p:oleObj>
              </mc:Choice>
              <mc:Fallback>
                <p:oleObj name="Acrobat Document" r:id="rId3" imgW="6454440" imgH="835308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600200"/>
                        <a:ext cx="65532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398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Dolores River</a:t>
            </a:r>
            <a:br>
              <a:rPr lang="en-US" sz="2800" dirty="0" smtClean="0"/>
            </a:br>
            <a:r>
              <a:rPr lang="en-US" sz="2800" dirty="0" smtClean="0"/>
              <a:t>Initial Tamarisk Removal Completed 2009-2013</a:t>
            </a:r>
            <a:br>
              <a:rPr lang="en-US" sz="2800" dirty="0" smtClean="0"/>
            </a:br>
            <a:r>
              <a:rPr lang="en-US" sz="2800" dirty="0" smtClean="0"/>
              <a:t>Reaches 1, 2, 4 &amp; 5</a:t>
            </a:r>
            <a:endParaRPr lang="en-US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4040188" cy="3303389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62201"/>
            <a:ext cx="4041775" cy="3303984"/>
          </a:xfrm>
        </p:spPr>
      </p:pic>
    </p:spTree>
    <p:extLst>
      <p:ext uri="{BB962C8B-B14F-4D97-AF65-F5344CB8AC3E}">
        <p14:creationId xmlns:p14="http://schemas.microsoft.com/office/powerpoint/2010/main" val="258973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Disappointment Creek Implementation Areas by Reach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966848"/>
              </p:ext>
            </p:extLst>
          </p:nvPr>
        </p:nvGraphicFramePr>
        <p:xfrm>
          <a:off x="1295400" y="1600200"/>
          <a:ext cx="66294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3" imgW="8353080" imgH="6454440" progId="AcroExch.Document.11">
                  <p:embed/>
                </p:oleObj>
              </mc:Choice>
              <mc:Fallback>
                <p:oleObj name="Acrobat Document" r:id="rId3" imgW="8353080" imgH="645444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600200"/>
                        <a:ext cx="66294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07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Disappointment Creek </a:t>
            </a:r>
            <a:br>
              <a:rPr lang="en-US" sz="2400" dirty="0" smtClean="0"/>
            </a:br>
            <a:r>
              <a:rPr lang="en-US" sz="2400" dirty="0" smtClean="0"/>
              <a:t>Initial Tamarisk Removal Completed 2009-2013</a:t>
            </a:r>
            <a:br>
              <a:rPr lang="en-US" sz="2400" dirty="0" smtClean="0"/>
            </a:br>
            <a:r>
              <a:rPr lang="en-US" sz="2400" dirty="0" smtClean="0"/>
              <a:t>Reaches 1,2 &amp; 3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74875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93867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2012 </a:t>
            </a:r>
            <a:r>
              <a:rPr lang="en-US" sz="3200" dirty="0" smtClean="0"/>
              <a:t>Secondary</a:t>
            </a:r>
            <a:r>
              <a:rPr lang="en-US" sz="2800" dirty="0" smtClean="0"/>
              <a:t> Noxious Weed Inventory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smtClean="0"/>
              <a:t>SCC Interns Completed a noxious weed inventory of Dolores River on public lands from Dove Creek Pump Station downstream to Coyote Wash.</a:t>
            </a:r>
          </a:p>
          <a:p>
            <a:r>
              <a:rPr lang="en-US" sz="2400" dirty="0" smtClean="0"/>
              <a:t>A total of 734 acres inventoried.</a:t>
            </a:r>
          </a:p>
          <a:p>
            <a:r>
              <a:rPr lang="en-US" sz="2400" dirty="0" smtClean="0"/>
              <a:t>Inventory is being used to target and treat secondary noxious weeds.</a:t>
            </a:r>
          </a:p>
          <a:p>
            <a:r>
              <a:rPr lang="en-US" sz="2400" dirty="0" smtClean="0"/>
              <a:t>Treatment of secondary noxious weeds began in 2012.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80" y="1295400"/>
            <a:ext cx="3499239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35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243837"/>
              </p:ext>
            </p:extLst>
          </p:nvPr>
        </p:nvGraphicFramePr>
        <p:xfrm>
          <a:off x="1066800" y="304800"/>
          <a:ext cx="67818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304800"/>
                        <a:ext cx="67818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728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831594"/>
              </p:ext>
            </p:extLst>
          </p:nvPr>
        </p:nvGraphicFramePr>
        <p:xfrm>
          <a:off x="990600" y="381000"/>
          <a:ext cx="7010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381000"/>
                        <a:ext cx="70104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38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107941"/>
              </p:ext>
            </p:extLst>
          </p:nvPr>
        </p:nvGraphicFramePr>
        <p:xfrm>
          <a:off x="990600" y="457200"/>
          <a:ext cx="71628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457200"/>
                        <a:ext cx="7162800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6750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174</Words>
  <Application>Microsoft Office PowerPoint</Application>
  <PresentationFormat>On-screen Show (4:3)</PresentationFormat>
  <Paragraphs>28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Acrobat Document</vt:lpstr>
      <vt:lpstr>Adobe Acrobat Document</vt:lpstr>
      <vt:lpstr>Tres Rios Field Office Dolores River Restoration Project 2014</vt:lpstr>
      <vt:lpstr>Dolores River Implementation Areas by Reach</vt:lpstr>
      <vt:lpstr>Dolores River Initial Tamarisk Removal Completed 2009-2013 Reaches 1, 2, 4 &amp; 5</vt:lpstr>
      <vt:lpstr>Disappointment Creek Implementation Areas by Reach</vt:lpstr>
      <vt:lpstr>Disappointment Creek  Initial Tamarisk Removal Completed 2009-2013 Reaches 1,2 &amp; 3</vt:lpstr>
      <vt:lpstr>2012 Secondary Noxious Weed Inventory</vt:lpstr>
      <vt:lpstr>PowerPoint Presentation</vt:lpstr>
      <vt:lpstr>PowerPoint Presentation</vt:lpstr>
      <vt:lpstr>PowerPoint Presentation</vt:lpstr>
      <vt:lpstr>PowerPoint Presentation</vt:lpstr>
      <vt:lpstr>2014 Secondary Weed Treatment Totals SCC Interns &amp; TRFO Weed Crew </vt:lpstr>
      <vt:lpstr>2014 Fall Treatment Remaining</vt:lpstr>
      <vt:lpstr>Future Program or Work 2015 and Beyond</vt:lpstr>
      <vt:lpstr>PowerPoint Presentation</vt:lpstr>
      <vt:lpstr>Questions?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Tres Rios Field Office Dolores River Restoration Project</dc:title>
  <dc:creator>Jensen, Michael L</dc:creator>
  <cp:lastModifiedBy>Jensen, Michael L</cp:lastModifiedBy>
  <cp:revision>31</cp:revision>
  <dcterms:created xsi:type="dcterms:W3CDTF">2014-10-20T18:20:45Z</dcterms:created>
  <dcterms:modified xsi:type="dcterms:W3CDTF">2014-10-20T21:23:01Z</dcterms:modified>
</cp:coreProperties>
</file>